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553" r:id="rId3"/>
    <p:sldId id="527" r:id="rId4"/>
    <p:sldId id="311" r:id="rId5"/>
    <p:sldId id="525" r:id="rId6"/>
    <p:sldId id="498" r:id="rId7"/>
    <p:sldId id="499" r:id="rId8"/>
    <p:sldId id="500" r:id="rId9"/>
    <p:sldId id="539" r:id="rId10"/>
    <p:sldId id="379" r:id="rId11"/>
    <p:sldId id="558" r:id="rId12"/>
    <p:sldId id="381" r:id="rId13"/>
    <p:sldId id="382" r:id="rId14"/>
    <p:sldId id="559" r:id="rId15"/>
    <p:sldId id="318" r:id="rId16"/>
    <p:sldId id="556" r:id="rId17"/>
    <p:sldId id="2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00"/>
    <p:restoredTop sz="94586"/>
  </p:normalViewPr>
  <p:slideViewPr>
    <p:cSldViewPr snapToGrid="0" snapToObjects="1">
      <p:cViewPr varScale="1">
        <p:scale>
          <a:sx n="82" d="100"/>
          <a:sy n="82" d="100"/>
        </p:scale>
        <p:origin x="259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58386-F458-C54C-9B3C-383B72C8066E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004F9-DA4D-DF4F-90AA-10AA9D48B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39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004F9-DA4D-DF4F-90AA-10AA9D48B5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85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10EF-A9FE-CB47-BD39-1F7214D44A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2B2DC7-B7B9-374B-AFBF-6311156178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0E183-664E-FD47-9BE0-F68FA10A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78D-40E4-5340-967D-B8F662B392D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A417D-DCF0-A548-B824-2ED64DC06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0AB3D-024A-0542-9C1E-B7A507E20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3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57C58-01B0-F647-95AA-0ABDD1DC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432B84-5BF4-D640-A613-6B2F1F8F57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4353E-D6E2-A04A-9051-A9A7B18E3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78D-40E4-5340-967D-B8F662B392D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78B5A-6C58-D24D-B482-26A594AAB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62F5C-6C13-E54B-839B-C053C637F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65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3D2D32-1EFA-664C-95F7-0229D9220E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2689FD-7307-9F4F-B7DE-4781563F5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98F4F-AB32-A948-87E9-C90D9212B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78D-40E4-5340-967D-B8F662B392D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A8B9F-80A4-D346-A071-08B7BFC75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ECE05-472C-A84C-A76B-5BC50AC24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70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F16EE-0904-2C47-B5F6-D08196842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C23CD-4108-5C45-A108-24651334E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AE51F-5399-CD49-9AF2-19C7C673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78D-40E4-5340-967D-B8F662B392D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DF03C-778C-4642-8D09-F30532AAF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25F11-EA8F-F24B-9BE0-12AF12DB5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94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C600A-9AB3-CA49-8EE7-6A9BB6C2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9B502-4C97-B34B-B1BA-FB5FE2B92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6C2C1-E1E9-E545-8265-4B04B87AA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78D-40E4-5340-967D-B8F662B392D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E9170-4EFA-9945-8C02-A104BF13F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540AE-DFDB-B847-8CA9-DCAA4FCA5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92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37098-E71C-2045-A2CC-35FF2EED3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FB00F-51CE-E849-9C29-AEB855DCA2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7BEF9-2621-0B41-A70D-0D0C3B556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0E668B-DABB-784A-AE86-A8CEEC2A5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78D-40E4-5340-967D-B8F662B392D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1475A-D376-3E4C-A733-C89C503CD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E8E74E-8633-1746-8DA2-58EC0FED4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07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9B890-EF31-9C48-A20B-53A66F02A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A05E5E-61A2-8E43-A681-D98117EE2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282C72-A08F-C84E-88FB-5B6694CD07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B23B9C-B78E-C54C-BD74-9C70D6EE9E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F0261C-EFED-A441-BF41-C4DC5480AC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DE08D7-E246-3F42-AE07-5871C5E5C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78D-40E4-5340-967D-B8F662B392D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3C71FA-4C13-734A-BE56-C1B6C1AE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1EC1D9-1EA4-7045-8EC2-D7C09ED49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10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07C67-898F-1C4B-BCDA-0CE07F379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C18187-F274-E24D-8374-ACFD7FCF2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78D-40E4-5340-967D-B8F662B392D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D04C1F-7C95-5A47-BCDE-756876B21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ED067C-E561-DA40-89E8-9C2E98C09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90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35BC5C-7068-134D-94D7-59E20306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78D-40E4-5340-967D-B8F662B392D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E4D620-C017-E54B-B9E6-A22791E1B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07894-86CF-B840-86B9-E9902CEB7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97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FE957-A4F5-B541-991E-A9FA69628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A27AE-F121-DC4F-BBDF-71D9C2993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F7FAF1-DF7F-BB4E-91B5-68378EB48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5FC38-358F-D84F-AD56-1B0A1803A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78D-40E4-5340-967D-B8F662B392D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4AEC2-6764-F146-9E19-AD0452E7B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9312F1-DE51-B048-A9E1-C6DFF0E96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61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FCC93-86C1-D04A-9720-B715D1EB0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CA58D7-DE2C-5945-8A4B-79C54A9374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BD114-5E75-AC40-97CE-CEE1C97AEF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70141E-B3F0-5742-B14C-AE4299424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8E78D-40E4-5340-967D-B8F662B392D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048486-4038-2F4B-BB46-124DFE748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A9E12F-7132-1148-A4CD-988F7403C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95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E5F0C-4E09-004C-9E24-AF767A55F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828E5-9D46-5349-81C9-EF2B05CA8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98D57-07EB-F140-894C-1BD00C1FB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8E78D-40E4-5340-967D-B8F662B392D3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28F4C-A690-8541-A694-B11AE96A4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E2EBE-55FF-4441-AC84-5A5985835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27367-8FAC-5843-8C46-472B54462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9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CBC98-871B-F043-98A5-6809337639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Screen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424CF0-4E31-C64B-8C40-14EF0D9C34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EC824F-3623-5048-9832-0AEC14106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0EDFEB-DA89-6946-AA26-DCEEE65E9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822E22-8C7B-4947-BD53-729D83C2CE92}"/>
              </a:ext>
            </a:extLst>
          </p:cNvPr>
          <p:cNvSpPr txBox="1"/>
          <p:nvPr/>
        </p:nvSpPr>
        <p:spPr>
          <a:xfrm>
            <a:off x="5178489" y="3602038"/>
            <a:ext cx="4870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Part 2</a:t>
            </a:r>
          </a:p>
        </p:txBody>
      </p:sp>
    </p:spTree>
    <p:extLst>
      <p:ext uri="{BB962C8B-B14F-4D97-AF65-F5344CB8AC3E}">
        <p14:creationId xmlns:p14="http://schemas.microsoft.com/office/powerpoint/2010/main" val="190418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F2DB-6921-3E47-9B45-90940D641123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92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ADAE-9307-114E-B9E4-3B87D25CC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Examples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8A44CAD-624E-BA45-B875-4172728F3B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87927"/>
            <a:ext cx="5181600" cy="3426733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6D8C75C-4D0E-1A47-9761-4C2B7F8BDF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493216"/>
            <a:ext cx="5181600" cy="301615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F2DB-6921-3E47-9B45-90940D64112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979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Videos: The Basics</a:t>
            </a:r>
            <a:endParaRPr lang="en-US" b="1" dirty="0">
              <a:solidFill>
                <a:srgbClr val="61E8DC"/>
              </a:solidFill>
              <a:latin typeface="Lato Heavy" charset="0"/>
              <a:ea typeface="Lato Heavy" charset="0"/>
              <a:cs typeface="Lato Heavy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26D915D-A17A-244F-BFB2-45D760A82F2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Use natural light when possible</a:t>
            </a:r>
          </a:p>
          <a:p>
            <a:r>
              <a:rPr lang="en-US" dirty="0"/>
              <a:t>Use a tripod</a:t>
            </a:r>
          </a:p>
          <a:p>
            <a:r>
              <a:rPr lang="en-US" dirty="0"/>
              <a:t>Use a smart phone or DSLR camera</a:t>
            </a:r>
          </a:p>
          <a:p>
            <a:r>
              <a:rPr lang="en-US" dirty="0"/>
              <a:t>Think through what you’re going to say ahead of time…or make cue cards!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DFD8DEB-4F8C-7246-9D82-979F9C320A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F2DB-6921-3E47-9B45-90940D641123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1825625"/>
            <a:ext cx="4632960" cy="436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42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Low Cost Equipment</a:t>
            </a:r>
            <a:endParaRPr lang="en-US" b="1" dirty="0">
              <a:solidFill>
                <a:srgbClr val="61E8DC"/>
              </a:solidFill>
              <a:latin typeface="Lato Heavy" charset="0"/>
              <a:ea typeface="Lato Heavy" charset="0"/>
              <a:cs typeface="Lato Heavy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082283"/>
            <a:ext cx="3886200" cy="3838023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50" y="2439936"/>
            <a:ext cx="3886200" cy="312271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F2DB-6921-3E47-9B45-90940D64112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235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Video Ideas</a:t>
            </a:r>
            <a:endParaRPr lang="en-US" b="1" dirty="0">
              <a:solidFill>
                <a:srgbClr val="61E8DC"/>
              </a:solidFill>
              <a:latin typeface="Lato Heavy" charset="0"/>
              <a:ea typeface="Lato Heavy" charset="0"/>
              <a:cs typeface="Lato Heavy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26D915D-A17A-244F-BFB2-45D760A82F2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Interview someone – testimonials - why are you a part of meeting?</a:t>
            </a:r>
          </a:p>
          <a:p>
            <a:r>
              <a:rPr lang="en-US" dirty="0"/>
              <a:t>Have Pastor speak or answer questions</a:t>
            </a:r>
          </a:p>
          <a:p>
            <a:r>
              <a:rPr lang="en-US" dirty="0"/>
              <a:t>Video tour of your meeting house</a:t>
            </a:r>
          </a:p>
          <a:p>
            <a:r>
              <a:rPr lang="en-US" dirty="0"/>
              <a:t>Take someone virtually to an event</a:t>
            </a:r>
          </a:p>
          <a:p>
            <a:r>
              <a:rPr lang="en-US" dirty="0"/>
              <a:t>Videos can show a simple motion or action in time lapse, </a:t>
            </a:r>
            <a:r>
              <a:rPr lang="en-US" dirty="0" err="1"/>
              <a:t>slo</a:t>
            </a:r>
            <a:r>
              <a:rPr lang="en-US" dirty="0"/>
              <a:t> </a:t>
            </a:r>
            <a:r>
              <a:rPr lang="en-US" dirty="0" err="1"/>
              <a:t>mo</a:t>
            </a:r>
            <a:r>
              <a:rPr lang="en-US" dirty="0"/>
              <a:t>, or boomerang style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A23769-D935-854F-BF9A-9E8725A5D4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21555" y="1082040"/>
            <a:ext cx="4322586" cy="509492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F2DB-6921-3E47-9B45-90940D64112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416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3CDB-F4AA-2345-BA47-408E6DD5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When to Use an Event vs. When To Use a Link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2CCCE-965E-1D46-9813-87486C3B3F1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Are you selling tickets or does someone have to register?</a:t>
            </a:r>
          </a:p>
          <a:p>
            <a:pPr lvl="1"/>
            <a:r>
              <a:rPr lang="en-US" dirty="0"/>
              <a:t>Facebook events create awareness and are easy to share</a:t>
            </a:r>
          </a:p>
          <a:p>
            <a:pPr lvl="1"/>
            <a:r>
              <a:rPr lang="en-US" dirty="0"/>
              <a:t>Facebook post with links to ticketing pages help sell tickets</a:t>
            </a:r>
          </a:p>
          <a:p>
            <a:r>
              <a:rPr lang="en-US" dirty="0"/>
              <a:t>Eventbrite (free tool) integrates with Facebook events – you can sell tickets within Facebook event. Can be used for free and paid events.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2776CCA-DF17-184B-B8D2-82880D7155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39840" y="1825625"/>
            <a:ext cx="5168504" cy="3445669"/>
          </a:xfrm>
        </p:spPr>
      </p:pic>
    </p:spTree>
    <p:extLst>
      <p:ext uri="{BB962C8B-B14F-4D97-AF65-F5344CB8AC3E}">
        <p14:creationId xmlns:p14="http://schemas.microsoft.com/office/powerpoint/2010/main" val="1507445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3CDB-F4AA-2345-BA47-408E6DD5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Advanced - Checklist 3.0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2CCCE-965E-1D46-9813-87486C3B3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 No more than 2-3 lines of copy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Use shortened web links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Tags other groups when appropriate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Has a clear call to action when you want someone to take action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Mix of FEEL, THINK, DO content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</a:t>
            </a:r>
            <a:r>
              <a:rPr lang="en-US" b="1" dirty="0"/>
              <a:t>Strong images with clear point of focus</a:t>
            </a:r>
          </a:p>
          <a:p>
            <a:pPr>
              <a:buFont typeface="Wingdings" pitchFamily="2" charset="2"/>
              <a:buChar char="q"/>
            </a:pPr>
            <a:r>
              <a:rPr lang="en-US" b="1" dirty="0"/>
              <a:t> Experiment with video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710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A97C5C-222F-8E47-9DF2-FD1460D76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23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8FD78D-8EE0-9642-86EB-F7010F9CC6C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363" y="0"/>
            <a:ext cx="10896537" cy="6720840"/>
          </a:xfrm>
        </p:spPr>
      </p:pic>
    </p:spTree>
    <p:extLst>
      <p:ext uri="{BB962C8B-B14F-4D97-AF65-F5344CB8AC3E}">
        <p14:creationId xmlns:p14="http://schemas.microsoft.com/office/powerpoint/2010/main" val="2450793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F2DB-6921-3E47-9B45-90940D641123}" type="slidenum">
              <a:rPr lang="en-US" smtClean="0"/>
              <a:t>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51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3CDB-F4AA-2345-BA47-408E6DD5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When Should You Post?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2CCCE-965E-1D46-9813-87486C3B3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Avoid Sundays and Mondays</a:t>
            </a:r>
          </a:p>
          <a:p>
            <a:r>
              <a:rPr lang="en-US" dirty="0"/>
              <a:t>The best times to post to Facebook are </a:t>
            </a:r>
            <a:r>
              <a:rPr lang="en-US" b="1" dirty="0"/>
              <a:t>Wednesday at 11 a.m. and 1 p.m.</a:t>
            </a:r>
            <a:endParaRPr lang="en-US" dirty="0"/>
          </a:p>
          <a:p>
            <a:r>
              <a:rPr lang="en-US" b="1" dirty="0"/>
              <a:t>Wednesday</a:t>
            </a:r>
            <a:r>
              <a:rPr lang="en-US" dirty="0"/>
              <a:t> is the best day to post on Facebook.</a:t>
            </a:r>
          </a:p>
          <a:p>
            <a:r>
              <a:rPr lang="en-US" dirty="0"/>
              <a:t>The safest times to post are</a:t>
            </a:r>
            <a:r>
              <a:rPr lang="en-US" b="1" dirty="0"/>
              <a:t> weekdays from 9 a.m.–3 p.m</a:t>
            </a:r>
            <a:r>
              <a:rPr lang="en-US" dirty="0"/>
              <a:t>.</a:t>
            </a:r>
          </a:p>
          <a:p>
            <a:r>
              <a:rPr lang="en-US" b="1" dirty="0"/>
              <a:t>Sunday</a:t>
            </a:r>
            <a:r>
              <a:rPr lang="en-US" dirty="0"/>
              <a:t> has the least amount of engagement for Facebook during the week.</a:t>
            </a:r>
          </a:p>
          <a:p>
            <a:r>
              <a:rPr lang="en-US" dirty="0"/>
              <a:t>There is an up to 24 hour lag between when you post something on Facebook and when people see it in their newsfeeds</a:t>
            </a:r>
          </a:p>
          <a:p>
            <a:r>
              <a:rPr lang="en-US" dirty="0"/>
              <a:t>When you start to boost posts this won’t matter as much because your posts will run continuously over a few days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727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F2DB-6921-3E47-9B45-90940D641123}" type="slidenum">
              <a:rPr lang="en-US" smtClean="0"/>
              <a:t>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93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83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74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49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Lato" panose="020F0502020204030203" pitchFamily="34" charset="77"/>
                <a:ea typeface="Cooper Hewitt" pitchFamily="2" charset="77"/>
              </a:rPr>
              <a:t>Try slideshows instead of collages</a:t>
            </a:r>
            <a:endParaRPr lang="en-US" b="1" dirty="0">
              <a:solidFill>
                <a:srgbClr val="61E8DC"/>
              </a:solidFill>
              <a:latin typeface="Lato Heavy" charset="0"/>
              <a:ea typeface="Lato Heavy" charset="0"/>
              <a:cs typeface="Lato Heavy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931" y="1917066"/>
            <a:ext cx="4419600" cy="33909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F2DB-6921-3E47-9B45-90940D641123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Left Arrow 5"/>
          <p:cNvSpPr/>
          <p:nvPr/>
        </p:nvSpPr>
        <p:spPr>
          <a:xfrm>
            <a:off x="7688168" y="4505326"/>
            <a:ext cx="1228725" cy="6286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0E9A1A-8654-4542-8E93-4C7784F1D3AC}"/>
              </a:ext>
            </a:extLst>
          </p:cNvPr>
          <p:cNvSpPr txBox="1"/>
          <p:nvPr/>
        </p:nvSpPr>
        <p:spPr>
          <a:xfrm>
            <a:off x="3574862" y="5560497"/>
            <a:ext cx="5035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Set transition time in between photos to 3 seconds!</a:t>
            </a:r>
          </a:p>
        </p:txBody>
      </p:sp>
    </p:spTree>
    <p:extLst>
      <p:ext uri="{BB962C8B-B14F-4D97-AF65-F5344CB8AC3E}">
        <p14:creationId xmlns:p14="http://schemas.microsoft.com/office/powerpoint/2010/main" val="244028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360</Words>
  <Application>Microsoft Office PowerPoint</Application>
  <PresentationFormat>Widescreen</PresentationFormat>
  <Paragraphs>48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Lato</vt:lpstr>
      <vt:lpstr>Lato Heavy</vt:lpstr>
      <vt:lpstr>Wingdings</vt:lpstr>
      <vt:lpstr>Office Theme</vt:lpstr>
      <vt:lpstr>Title Screen</vt:lpstr>
      <vt:lpstr>PowerPoint Presentation</vt:lpstr>
      <vt:lpstr>PowerPoint Presentation</vt:lpstr>
      <vt:lpstr>When Should You Post?</vt:lpstr>
      <vt:lpstr>PowerPoint Presentation</vt:lpstr>
      <vt:lpstr>PowerPoint Presentation</vt:lpstr>
      <vt:lpstr>PowerPoint Presentation</vt:lpstr>
      <vt:lpstr>PowerPoint Presentation</vt:lpstr>
      <vt:lpstr>Try slideshows instead of collages</vt:lpstr>
      <vt:lpstr>PowerPoint Presentation</vt:lpstr>
      <vt:lpstr>Examples</vt:lpstr>
      <vt:lpstr>Videos: The Basics</vt:lpstr>
      <vt:lpstr>Low Cost Equipment</vt:lpstr>
      <vt:lpstr>Video Ideas</vt:lpstr>
      <vt:lpstr>When to Use an Event vs. When To Use a Link</vt:lpstr>
      <vt:lpstr>Advanced - Checklist 3.0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Screen</dc:title>
  <dc:creator>Sarah Best</dc:creator>
  <cp:lastModifiedBy>HP-Owner</cp:lastModifiedBy>
  <cp:revision>42</cp:revision>
  <cp:lastPrinted>2019-05-02T19:24:38Z</cp:lastPrinted>
  <dcterms:created xsi:type="dcterms:W3CDTF">2019-05-02T19:21:37Z</dcterms:created>
  <dcterms:modified xsi:type="dcterms:W3CDTF">2019-11-25T06:46:13Z</dcterms:modified>
</cp:coreProperties>
</file>