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5" r:id="rId4"/>
    <p:sldId id="305" r:id="rId5"/>
    <p:sldId id="303" r:id="rId6"/>
    <p:sldId id="304" r:id="rId7"/>
    <p:sldId id="307" r:id="rId8"/>
    <p:sldId id="264" r:id="rId9"/>
    <p:sldId id="306" r:id="rId10"/>
    <p:sldId id="309" r:id="rId11"/>
    <p:sldId id="308" r:id="rId12"/>
    <p:sldId id="311" r:id="rId13"/>
    <p:sldId id="312" r:id="rId14"/>
    <p:sldId id="310" r:id="rId15"/>
    <p:sldId id="313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5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8386-F458-C54C-9B3C-383B72C8066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04F9-DA4D-DF4F-90AA-10AA9D48B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8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1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5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4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004F9-DA4D-DF4F-90AA-10AA9D48B5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10EF-A9FE-CB47-BD39-1F7214D44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B2DC7-B7B9-374B-AFBF-631115617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0E183-664E-FD47-9BE0-F68FA10A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A417D-DCF0-A548-B824-2ED64DC0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AB3D-024A-0542-9C1E-B7A507E2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C58-01B0-F647-95AA-0ABDD1DC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32B84-5BF4-D640-A613-6B2F1F8F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353E-D6E2-A04A-9051-A9A7B18E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8B5A-6C58-D24D-B482-26A594AA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2F5C-6C13-E54B-839B-C053C637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D2D32-1EFA-664C-95F7-0229D9220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689FD-7307-9F4F-B7DE-4781563F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98F4F-AB32-A948-87E9-C90D9212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8B9F-80A4-D346-A071-08B7BFC7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ECE05-472C-A84C-A76B-5BC50AC2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16EE-0904-2C47-B5F6-D08196842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C23CD-4108-5C45-A108-24651334E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AE51F-5399-CD49-9AF2-19C7C673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F03C-778C-4642-8D09-F30532AA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5F11-EA8F-F24B-9BE0-12AF12DB5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600A-9AB3-CA49-8EE7-6A9BB6C2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9B502-4C97-B34B-B1BA-FB5FE2B92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6C2C1-E1E9-E545-8265-4B04B87A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9170-4EFA-9945-8C02-A104BF13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40AE-DFDB-B847-8CA9-DCAA4FCA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7098-E71C-2045-A2CC-35FF2EED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FB00F-51CE-E849-9C29-AEB855DCA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7BEF9-2621-0B41-A70D-0D0C3B556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E668B-DABB-784A-AE86-A8CEEC2A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1475A-D376-3E4C-A733-C89C503C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8E74E-8633-1746-8DA2-58EC0FED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0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B890-EF31-9C48-A20B-53A66F02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5E5E-61A2-8E43-A681-D98117EE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82C72-A08F-C84E-88FB-5B6694CD0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23B9C-B78E-C54C-BD74-9C70D6EE9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0261C-EFED-A441-BF41-C4DC5480AC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E08D7-E246-3F42-AE07-5871C5E5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C71FA-4C13-734A-BE56-C1B6C1AE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EC1D9-1EA4-7045-8EC2-D7C09ED4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1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7C67-898F-1C4B-BCDA-0CE07F37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18187-F274-E24D-8374-ACFD7FCF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04C1F-7C95-5A47-BCDE-756876B2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D067C-E561-DA40-89E8-9C2E98C0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5BC5C-7068-134D-94D7-59E20306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4D620-C017-E54B-B9E6-A22791E1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07894-86CF-B840-86B9-E9902CEB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E957-A4F5-B541-991E-A9FA6962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27AE-F121-DC4F-BBDF-71D9C2993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7FAF1-DF7F-BB4E-91B5-68378EB4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5FC38-358F-D84F-AD56-1B0A1803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4AEC2-6764-F146-9E19-AD0452E7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312F1-DE51-B048-A9E1-C6DFF0E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CC93-86C1-D04A-9720-B715D1EB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A58D7-DE2C-5945-8A4B-79C54A937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BD114-5E75-AC40-97CE-CEE1C97AE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70141E-B3F0-5742-B14C-AE429942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48486-4038-2F4B-BB46-124DFE74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E12F-7132-1148-A4CD-988F7403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9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E5F0C-4E09-004C-9E24-AF767A55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828E5-9D46-5349-81C9-EF2B05CA8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8D57-07EB-F140-894C-1BD00C1FB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8E78D-40E4-5340-967D-B8F662B392D3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28F4C-A690-8541-A694-B11AE96A4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2EBE-55FF-4441-AC84-5A5985835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7367-8FAC-5843-8C46-472B54462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j_90V6XCEMYs6r7fqERhhBYO6yjQfIQEUUVw_KApf3A/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com.org/learn/tips-for-getting-people-to-open-and-read-your-ema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www.campaignmonitor.com/assets/uploads/2018/05/coschedule-email-subject-lines-words-decrease-open-rates.jpg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mailchimp.com/resources/insights-from-mailchimps-send-time-optimization-syste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gin.mailchimp.com/signu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BC98-871B-F043-98A5-6809337639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Screen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24CF0-4E31-C64B-8C40-14EF0D9C3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47164-283E-D14A-A150-03703C8D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24DE6-A084-044B-AB18-589D213A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Audiences: </a:t>
            </a:r>
            <a:r>
              <a:rPr lang="en-US" dirty="0"/>
              <a:t>Where you go to upload lists, create sign up forms, add and unsubscribe people</a:t>
            </a:r>
          </a:p>
          <a:p>
            <a:r>
              <a:rPr lang="en-US" b="1" dirty="0"/>
              <a:t>Templates: </a:t>
            </a:r>
            <a:r>
              <a:rPr lang="en-US" dirty="0"/>
              <a:t>Where you go to make a template, that you can base other emails on</a:t>
            </a:r>
          </a:p>
          <a:p>
            <a:r>
              <a:rPr lang="en-US" b="1" dirty="0"/>
              <a:t>Campaigns: </a:t>
            </a:r>
            <a:r>
              <a:rPr lang="en-US" dirty="0"/>
              <a:t>Where you to make a new email newsletter</a:t>
            </a:r>
          </a:p>
        </p:txBody>
      </p:sp>
    </p:spTree>
    <p:extLst>
      <p:ext uri="{BB962C8B-B14F-4D97-AF65-F5344CB8AC3E}">
        <p14:creationId xmlns:p14="http://schemas.microsoft.com/office/powerpoint/2010/main" val="3036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Sample Content Template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https://docs.google.com/document/d/1j_90V6XCEMYs6r7fqERhhBYO6yjQfIQEUUVw_KApf3A/edit</a:t>
            </a:r>
            <a:endParaRPr lang="en-US" dirty="0"/>
          </a:p>
          <a:p>
            <a:r>
              <a:rPr lang="en-US" dirty="0"/>
              <a:t>VIEW ONLY</a:t>
            </a:r>
          </a:p>
          <a:p>
            <a:r>
              <a:rPr lang="en-US" dirty="0"/>
              <a:t>Matches up with “Tell Your Story” template in Mailchimp</a:t>
            </a:r>
          </a:p>
          <a:p>
            <a:r>
              <a:rPr lang="en-US" dirty="0"/>
              <a:t>File &gt; Make a Copy to use for your Meeting</a:t>
            </a:r>
          </a:p>
        </p:txBody>
      </p:sp>
    </p:spTree>
    <p:extLst>
      <p:ext uri="{BB962C8B-B14F-4D97-AF65-F5344CB8AC3E}">
        <p14:creationId xmlns:p14="http://schemas.microsoft.com/office/powerpoint/2010/main" val="43141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Good Subject Lines….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 short: less than 30 characters / 3-5 words. </a:t>
            </a:r>
          </a:p>
          <a:p>
            <a:r>
              <a:rPr lang="en-US" dirty="0"/>
              <a:t>Offer a "hook" that evokes curiosity, poses an interesting question, suggests a rich story, creates a gain, or relieves a pain.</a:t>
            </a:r>
          </a:p>
          <a:p>
            <a:r>
              <a:rPr lang="en-US" dirty="0"/>
              <a:t>Good subject lines use active tense verbs.</a:t>
            </a:r>
          </a:p>
          <a:p>
            <a:r>
              <a:rPr lang="en-US" dirty="0"/>
              <a:t>Good subject lines create a sense of urgency.</a:t>
            </a:r>
          </a:p>
          <a:p>
            <a:r>
              <a:rPr lang="en-US" dirty="0"/>
              <a:t>Sometimes includes personalization - could be as simple as "you're invited."</a:t>
            </a:r>
          </a:p>
          <a:p>
            <a:r>
              <a:rPr lang="en-US" dirty="0"/>
              <a:t>Emojis can increases open rate but I think it depends on your audience</a:t>
            </a:r>
          </a:p>
          <a:p>
            <a:r>
              <a:rPr lang="en-US" dirty="0"/>
              <a:t>Comes from a familiar sender.</a:t>
            </a:r>
          </a:p>
          <a:p>
            <a:r>
              <a:rPr lang="en-US" dirty="0"/>
              <a:t>Avoid terms that trigger SPAM filters like "free”.</a:t>
            </a:r>
          </a:p>
        </p:txBody>
      </p:sp>
    </p:spTree>
    <p:extLst>
      <p:ext uri="{BB962C8B-B14F-4D97-AF65-F5344CB8AC3E}">
        <p14:creationId xmlns:p14="http://schemas.microsoft.com/office/powerpoint/2010/main" val="141061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Good Subject Lines….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Church-specific examples: </a:t>
            </a:r>
            <a:r>
              <a:rPr lang="en-US" dirty="0">
                <a:hlinkClick r:id="rId4"/>
              </a:rPr>
              <a:t>http://www.umcom.org/learn/tips-for-getting-people-to-open-and-read-your-email</a:t>
            </a:r>
            <a:endParaRPr lang="en-US" dirty="0"/>
          </a:p>
          <a:p>
            <a:r>
              <a:rPr lang="en-US" dirty="0"/>
              <a:t>Use fascination: </a:t>
            </a:r>
            <a:r>
              <a:rPr lang="en-US" i="1" dirty="0"/>
              <a:t>Another Incredible Week.</a:t>
            </a:r>
          </a:p>
          <a:p>
            <a:r>
              <a:rPr lang="en-US" dirty="0"/>
              <a:t>Ask a question: </a:t>
            </a:r>
            <a:r>
              <a:rPr lang="en-US" i="1" dirty="0"/>
              <a:t>Why Does Pastor Sarah Do XYZ? </a:t>
            </a:r>
          </a:p>
          <a:p>
            <a:pPr lvl="1"/>
            <a:r>
              <a:rPr lang="en-US" i="1" dirty="0"/>
              <a:t>Who is our special guest this week?</a:t>
            </a:r>
            <a:endParaRPr lang="en-US" dirty="0"/>
          </a:p>
          <a:p>
            <a:r>
              <a:rPr lang="en-US" dirty="0"/>
              <a:t>Offer pragmatic advice: </a:t>
            </a:r>
            <a:r>
              <a:rPr lang="en-US" i="1" dirty="0"/>
              <a:t>How to Do Family Worship.</a:t>
            </a:r>
            <a:endParaRPr lang="en-US" dirty="0"/>
          </a:p>
          <a:p>
            <a:r>
              <a:rPr lang="en-US" dirty="0"/>
              <a:t>Create urgency: </a:t>
            </a:r>
            <a:r>
              <a:rPr lang="en-US" i="1" dirty="0"/>
              <a:t>Two Days to Register.</a:t>
            </a:r>
          </a:p>
          <a:p>
            <a:r>
              <a:rPr lang="en-US" dirty="0"/>
              <a:t>Use seasonal subjects: </a:t>
            </a:r>
            <a:r>
              <a:rPr lang="en-US" i="1" dirty="0"/>
              <a:t>FALL into XYZ</a:t>
            </a:r>
            <a:r>
              <a:rPr lang="en-US" dirty="0"/>
              <a:t>.</a:t>
            </a:r>
          </a:p>
          <a:p>
            <a:r>
              <a:rPr lang="en-US" dirty="0"/>
              <a:t>Calls to Action: We need you to do XYZ.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1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SPAM Triggers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18E4AB-93BD-874B-BB0B-2936F94F90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View full-size graphic here:</a:t>
            </a:r>
          </a:p>
          <a:p>
            <a:r>
              <a:rPr lang="en-US" dirty="0">
                <a:hlinkClick r:id="rId4"/>
              </a:rPr>
              <a:t>https://www.campaignmonitor.com/assets/uploads/2018/05/coschedule-email-subject-lines-words-decrease-open-rates.jpg.png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D84C629-973A-2B43-91F3-13B83E3BB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29400" y="228716"/>
            <a:ext cx="4038599" cy="6400568"/>
          </a:xfrm>
        </p:spPr>
      </p:pic>
    </p:spTree>
    <p:extLst>
      <p:ext uri="{BB962C8B-B14F-4D97-AF65-F5344CB8AC3E}">
        <p14:creationId xmlns:p14="http://schemas.microsoft.com/office/powerpoint/2010/main" val="387832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When to Send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4"/>
              </a:rPr>
              <a:t>https://mailchimp.com/resources/insights-from-mailchimps-send-time-optimization-system/</a:t>
            </a:r>
            <a:endParaRPr lang="en-US" dirty="0"/>
          </a:p>
          <a:p>
            <a:r>
              <a:rPr lang="en-US" dirty="0"/>
              <a:t>On a weekday</a:t>
            </a:r>
          </a:p>
          <a:p>
            <a:r>
              <a:rPr lang="en-US" dirty="0"/>
              <a:t>Avoid Mondays</a:t>
            </a:r>
          </a:p>
          <a:p>
            <a:r>
              <a:rPr lang="en-US" dirty="0"/>
              <a:t>10am – but it’s different for everyone</a:t>
            </a:r>
          </a:p>
          <a:p>
            <a:r>
              <a:rPr lang="en-US" dirty="0"/>
              <a:t>For Mailchimp paid accounts you can have them send at an “optimal time”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97DB1E-4C22-C346-AC10-B7C69B4538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946900" y="1618845"/>
            <a:ext cx="4406900" cy="4052499"/>
          </a:xfrm>
        </p:spPr>
      </p:pic>
    </p:spTree>
    <p:extLst>
      <p:ext uri="{BB962C8B-B14F-4D97-AF65-F5344CB8AC3E}">
        <p14:creationId xmlns:p14="http://schemas.microsoft.com/office/powerpoint/2010/main" val="3632122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37C6C-3F45-714C-A1FD-4D08AA98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Schedule of 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8F0D-4505-9F44-84CD-77752B10B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mr-IN" dirty="0"/>
              <a:t> – </a:t>
            </a:r>
            <a:r>
              <a:rPr lang="en-US" dirty="0"/>
              <a:t>How to Set Up a Basic Website</a:t>
            </a:r>
          </a:p>
          <a:p>
            <a:r>
              <a:rPr lang="en-US" dirty="0"/>
              <a:t>2</a:t>
            </a:r>
            <a:r>
              <a:rPr lang="mr-IN" dirty="0"/>
              <a:t>– </a:t>
            </a:r>
            <a:r>
              <a:rPr lang="en-US" dirty="0"/>
              <a:t>Setting up a Facebook Page</a:t>
            </a:r>
          </a:p>
          <a:p>
            <a:r>
              <a:rPr lang="en-US" dirty="0"/>
              <a:t>3 </a:t>
            </a:r>
            <a:r>
              <a:rPr lang="mr-IN" b="1" dirty="0"/>
              <a:t>– </a:t>
            </a:r>
            <a:r>
              <a:rPr lang="en-US" dirty="0"/>
              <a:t>Using </a:t>
            </a:r>
            <a:r>
              <a:rPr lang="en-US" dirty="0" err="1"/>
              <a:t>Canva</a:t>
            </a:r>
            <a:r>
              <a:rPr lang="en-US" dirty="0"/>
              <a:t> to Create Marketing and Social Media Graphics</a:t>
            </a:r>
          </a:p>
          <a:p>
            <a:r>
              <a:rPr lang="en-US" b="1" dirty="0"/>
              <a:t>4 </a:t>
            </a:r>
            <a:r>
              <a:rPr lang="mr-IN" b="1" dirty="0"/>
              <a:t>– </a:t>
            </a:r>
            <a:r>
              <a:rPr lang="en-US" b="1" dirty="0"/>
              <a:t>Creating Email Newsletters with Mailchimp (Today)</a:t>
            </a:r>
          </a:p>
          <a:p>
            <a:r>
              <a:rPr lang="en-US" dirty="0"/>
              <a:t>5 </a:t>
            </a:r>
            <a:r>
              <a:rPr lang="mr-IN" dirty="0"/>
              <a:t>– </a:t>
            </a:r>
            <a:r>
              <a:rPr lang="en-US" dirty="0"/>
              <a:t>Best Practices for Writing Great Social Media Posts (6/21)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86E9F-F6E4-7342-B264-FB4002581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 </a:t>
            </a:r>
            <a:r>
              <a:rPr lang="mr-IN" dirty="0"/>
              <a:t>– </a:t>
            </a:r>
            <a:r>
              <a:rPr lang="en-US" dirty="0"/>
              <a:t>Adapting Content to Save Time (7/19)</a:t>
            </a:r>
          </a:p>
          <a:p>
            <a:r>
              <a:rPr lang="en-US" dirty="0"/>
              <a:t>7</a:t>
            </a:r>
            <a:r>
              <a:rPr lang="mr-IN" dirty="0"/>
              <a:t> – </a:t>
            </a:r>
            <a:r>
              <a:rPr lang="en-US" dirty="0"/>
              <a:t>Basics of Boosted Posts for Facebook to Reach New Audiences (8/16)</a:t>
            </a:r>
          </a:p>
          <a:p>
            <a:r>
              <a:rPr lang="en-US" dirty="0"/>
              <a:t>8 </a:t>
            </a:r>
            <a:r>
              <a:rPr lang="mr-IN" dirty="0"/>
              <a:t>–</a:t>
            </a:r>
            <a:r>
              <a:rPr lang="en-US" dirty="0"/>
              <a:t> Outreach: Event Promotion Tactics (9/13)</a:t>
            </a:r>
          </a:p>
          <a:p>
            <a:r>
              <a:rPr lang="en-US" dirty="0"/>
              <a:t>9 </a:t>
            </a:r>
            <a:r>
              <a:rPr lang="mr-IN" dirty="0"/>
              <a:t>– </a:t>
            </a:r>
            <a:r>
              <a:rPr lang="en-US" dirty="0"/>
              <a:t>Using Local Search and Google Search to be Found (10/11)</a:t>
            </a:r>
          </a:p>
        </p:txBody>
      </p:sp>
    </p:spTree>
    <p:extLst>
      <p:ext uri="{BB962C8B-B14F-4D97-AF65-F5344CB8AC3E}">
        <p14:creationId xmlns:p14="http://schemas.microsoft.com/office/powerpoint/2010/main" val="120498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Today’s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8F0D-4505-9F44-84CD-77752B10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Uploading your mailing list</a:t>
            </a:r>
          </a:p>
          <a:p>
            <a:r>
              <a:rPr lang="en-US" dirty="0"/>
              <a:t>Creating a template and planning content for email and mobile-first considerations</a:t>
            </a:r>
          </a:p>
          <a:p>
            <a:r>
              <a:rPr lang="en-US" dirty="0"/>
              <a:t>Creating a new campaign, including adding photos, headlines, text, and buttons to your email</a:t>
            </a:r>
          </a:p>
          <a:p>
            <a:r>
              <a:rPr lang="en-US" dirty="0"/>
              <a:t>Writing a good subject line and avoiding SPAM filters</a:t>
            </a:r>
          </a:p>
          <a:p>
            <a:r>
              <a:rPr lang="en-US" dirty="0"/>
              <a:t>Testing your emails</a:t>
            </a:r>
          </a:p>
          <a:p>
            <a:r>
              <a:rPr lang="en-US" dirty="0"/>
              <a:t>How and when to schedule your emails</a:t>
            </a:r>
          </a:p>
        </p:txBody>
      </p:sp>
    </p:spTree>
    <p:extLst>
      <p:ext uri="{BB962C8B-B14F-4D97-AF65-F5344CB8AC3E}">
        <p14:creationId xmlns:p14="http://schemas.microsoft.com/office/powerpoint/2010/main" val="199221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Does Email Marketing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8F0D-4505-9F44-84CD-77752B10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92% of online adults use email, with 61% using it on an average day. – Pew Internet Research</a:t>
            </a:r>
          </a:p>
          <a:p>
            <a:r>
              <a:rPr lang="en-US" dirty="0"/>
              <a:t>You always own your email list</a:t>
            </a:r>
          </a:p>
          <a:p>
            <a:r>
              <a:rPr lang="en-US" dirty="0"/>
              <a:t>Biggest change in email marketing over the last seven years is mobile readership; 51% of business/non-profit emails will be opened on a mobile device</a:t>
            </a:r>
          </a:p>
          <a:p>
            <a:pPr lvl="0"/>
            <a:r>
              <a:rPr lang="en-US" dirty="0"/>
              <a:t>Emails need to be succinct, make an impression, and include a call to 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4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Disclosure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 are Mailchimp Agency Partners but do not financially benefit from sharing any of this information with you</a:t>
            </a:r>
          </a:p>
          <a:p>
            <a:r>
              <a:rPr lang="en-US" dirty="0"/>
              <a:t>Most of what we talk about today should apply to other email marketing systems, too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81DDDF-A936-1949-BD8C-E413CAD6EE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18350" y="2356644"/>
            <a:ext cx="3289300" cy="3289300"/>
          </a:xfrm>
        </p:spPr>
      </p:pic>
    </p:spTree>
    <p:extLst>
      <p:ext uri="{BB962C8B-B14F-4D97-AF65-F5344CB8AC3E}">
        <p14:creationId xmlns:p14="http://schemas.microsoft.com/office/powerpoint/2010/main" val="302496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How Much Does Email Marketing Cost?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Mailchimp:</a:t>
            </a:r>
          </a:p>
          <a:p>
            <a:pPr lvl="1"/>
            <a:r>
              <a:rPr lang="en-US" dirty="0"/>
              <a:t>$0/month for up to 2000 contacts / 1 mailing list, limited template options</a:t>
            </a:r>
          </a:p>
          <a:p>
            <a:pPr lvl="1"/>
            <a:r>
              <a:rPr lang="en-US" dirty="0"/>
              <a:t>$9.99/month for more customer support , more templates, multiple mailing lists, 15% discount for nonprofits</a:t>
            </a:r>
          </a:p>
          <a:p>
            <a:r>
              <a:rPr lang="en-US" dirty="0" err="1"/>
              <a:t>ActiveCampaign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$9 / month for up to 500 contacts, 20% discount for nonprofits</a:t>
            </a:r>
          </a:p>
          <a:p>
            <a:r>
              <a:rPr lang="en-US" dirty="0" err="1"/>
              <a:t>ConstantContact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$20/month for up to 500 contacts, 20-30% nonprofit discount available</a:t>
            </a:r>
          </a:p>
          <a:p>
            <a:r>
              <a:rPr lang="en-US" dirty="0"/>
              <a:t>Emma:</a:t>
            </a:r>
          </a:p>
          <a:p>
            <a:pPr lvl="1"/>
            <a:r>
              <a:rPr lang="en-US" dirty="0"/>
              <a:t>$89/month for 10,000 contacts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8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For Meetings Without Office Computers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87440" cy="4351338"/>
          </a:xfrm>
        </p:spPr>
        <p:txBody>
          <a:bodyPr>
            <a:normAutofit/>
          </a:bodyPr>
          <a:lstStyle/>
          <a:p>
            <a:r>
              <a:rPr lang="en-US" dirty="0"/>
              <a:t>You can design and send emails on a mobile phone and tablet.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9D3D7B-1E79-8D46-9008-069044CAC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7773" b="18698"/>
          <a:stretch/>
        </p:blipFill>
        <p:spPr>
          <a:xfrm>
            <a:off x="7866832" y="1825625"/>
            <a:ext cx="3029767" cy="4175760"/>
          </a:xfrm>
        </p:spPr>
      </p:pic>
    </p:spTree>
    <p:extLst>
      <p:ext uri="{BB962C8B-B14F-4D97-AF65-F5344CB8AC3E}">
        <p14:creationId xmlns:p14="http://schemas.microsoft.com/office/powerpoint/2010/main" val="403810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3B8D-47AF-5749-BF63-E23F49046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Example Graphic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0D826-E2F6-154B-8146-4AA9C9D3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76D458-D24B-E042-80E7-4CB7A55D2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5085-FC6A-D14C-9270-637B47AB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oper Hewitt" pitchFamily="2" charset="77"/>
                <a:ea typeface="Cooper Hewitt" pitchFamily="2" charset="77"/>
              </a:rPr>
              <a:t>Creating a New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CDEFF-DDDA-8D40-83A2-D640B2AD2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https://login.mailchimp.com/signup/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9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690</Words>
  <Application>Microsoft Macintosh PowerPoint</Application>
  <PresentationFormat>Widescreen</PresentationFormat>
  <Paragraphs>91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Cooper Hewitt</vt:lpstr>
      <vt:lpstr>Office Theme</vt:lpstr>
      <vt:lpstr>Title Screen</vt:lpstr>
      <vt:lpstr>Schedule of Upcoming Sessions</vt:lpstr>
      <vt:lpstr>Today’s Learning Objectives</vt:lpstr>
      <vt:lpstr>Does Email Marketing Matter?</vt:lpstr>
      <vt:lpstr>Disclosure</vt:lpstr>
      <vt:lpstr>How Much Does Email Marketing Cost?</vt:lpstr>
      <vt:lpstr>For Meetings Without Office Computers</vt:lpstr>
      <vt:lpstr>Example Graphic</vt:lpstr>
      <vt:lpstr>Creating a New Account</vt:lpstr>
      <vt:lpstr>Orientation</vt:lpstr>
      <vt:lpstr>Sample Content Template </vt:lpstr>
      <vt:lpstr>Good Subject Lines….</vt:lpstr>
      <vt:lpstr>Good Subject Lines….</vt:lpstr>
      <vt:lpstr>SPAM Triggers</vt:lpstr>
      <vt:lpstr>When to Send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Screen</dc:title>
  <dc:creator>Sarah Best</dc:creator>
  <cp:lastModifiedBy>Sarah Best</cp:lastModifiedBy>
  <cp:revision>18</cp:revision>
  <cp:lastPrinted>2019-05-02T19:24:38Z</cp:lastPrinted>
  <dcterms:created xsi:type="dcterms:W3CDTF">2019-05-02T19:21:37Z</dcterms:created>
  <dcterms:modified xsi:type="dcterms:W3CDTF">2019-05-24T18:29:17Z</dcterms:modified>
</cp:coreProperties>
</file>