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5" r:id="rId4"/>
    <p:sldId id="303" r:id="rId5"/>
    <p:sldId id="297" r:id="rId6"/>
    <p:sldId id="301" r:id="rId7"/>
    <p:sldId id="296" r:id="rId8"/>
    <p:sldId id="302" r:id="rId9"/>
    <p:sldId id="299" r:id="rId10"/>
    <p:sldId id="264" r:id="rId11"/>
    <p:sldId id="30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55"/>
  </p:normalViewPr>
  <p:slideViewPr>
    <p:cSldViewPr snapToGrid="0" snapToObjects="1">
      <p:cViewPr varScale="1">
        <p:scale>
          <a:sx n="115" d="100"/>
          <a:sy n="115" d="100"/>
        </p:scale>
        <p:origin x="232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58386-F458-C54C-9B3C-383B72C8066E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04F9-DA4D-DF4F-90AA-10AA9D48B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3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8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1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4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7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7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6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7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5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8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10EF-A9FE-CB47-BD39-1F7214D44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B2DC7-B7B9-374B-AFBF-631115617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0E183-664E-FD47-9BE0-F68FA10A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A417D-DCF0-A548-B824-2ED64DC0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0AB3D-024A-0542-9C1E-B7A507E2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7C58-01B0-F647-95AA-0ABDD1DC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32B84-5BF4-D640-A613-6B2F1F8F5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4353E-D6E2-A04A-9051-A9A7B18E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78B5A-6C58-D24D-B482-26A594AA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62F5C-6C13-E54B-839B-C053C637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D2D32-1EFA-664C-95F7-0229D9220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689FD-7307-9F4F-B7DE-4781563F5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98F4F-AB32-A948-87E9-C90D9212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A8B9F-80A4-D346-A071-08B7BFC7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ECE05-472C-A84C-A76B-5BC50AC2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7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16EE-0904-2C47-B5F6-D0819684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23CD-4108-5C45-A108-24651334E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AE51F-5399-CD49-9AF2-19C7C673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F03C-778C-4642-8D09-F30532AA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25F11-EA8F-F24B-9BE0-12AF12DB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600A-9AB3-CA49-8EE7-6A9BB6C2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9B502-4C97-B34B-B1BA-FB5FE2B92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6C2C1-E1E9-E545-8265-4B04B87A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E9170-4EFA-9945-8C02-A104BF13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40AE-DFDB-B847-8CA9-DCAA4FCA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9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7098-E71C-2045-A2CC-35FF2EED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FB00F-51CE-E849-9C29-AEB855DCA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7BEF9-2621-0B41-A70D-0D0C3B556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E668B-DABB-784A-AE86-A8CEEC2A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1475A-D376-3E4C-A733-C89C503C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8E74E-8633-1746-8DA2-58EC0FED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0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B890-EF31-9C48-A20B-53A66F02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05E5E-61A2-8E43-A681-D98117EE2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82C72-A08F-C84E-88FB-5B6694CD0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23B9C-B78E-C54C-BD74-9C70D6EE9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0261C-EFED-A441-BF41-C4DC5480A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E08D7-E246-3F42-AE07-5871C5E5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C71FA-4C13-734A-BE56-C1B6C1AE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EC1D9-1EA4-7045-8EC2-D7C09ED4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7C67-898F-1C4B-BCDA-0CE07F37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18187-F274-E24D-8374-ACFD7FCF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04C1F-7C95-5A47-BCDE-756876B2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D067C-E561-DA40-89E8-9C2E98C0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9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5BC5C-7068-134D-94D7-59E20306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E4D620-C017-E54B-B9E6-A22791E1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07894-86CF-B840-86B9-E9902CE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9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E957-A4F5-B541-991E-A9FA6962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A27AE-F121-DC4F-BBDF-71D9C2993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7FAF1-DF7F-BB4E-91B5-68378EB48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5FC38-358F-D84F-AD56-1B0A1803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4AEC2-6764-F146-9E19-AD0452E7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312F1-DE51-B048-A9E1-C6DFF0E9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6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CC93-86C1-D04A-9720-B715D1EB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A58D7-DE2C-5945-8A4B-79C54A937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BD114-5E75-AC40-97CE-CEE1C97AE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0141E-B3F0-5742-B14C-AE429942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48486-4038-2F4B-BB46-124DFE74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9E12F-7132-1148-A4CD-988F7403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9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E5F0C-4E09-004C-9E24-AF767A55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828E5-9D46-5349-81C9-EF2B05CA8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98D57-07EB-F140-894C-1BD00C1FB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8E78D-40E4-5340-967D-B8F662B392D3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28F4C-A690-8541-A694-B11AE96A4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2EBE-55FF-4441-AC84-5A598583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exels.com/" TargetMode="External"/><Relationship Id="rId4" Type="http://schemas.openxmlformats.org/officeDocument/2006/relationships/hyperlink" Target="https://unsplash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canva.com/account-basics/nonprofit-program/apply-for-nonprof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BC98-871B-F043-98A5-6809337639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Screen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24CF0-4E31-C64B-8C40-14EF0D9C3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47164-283E-D14A-A150-03703C8D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3B8D-47AF-5749-BF63-E23F490469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Example Graphic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0D826-E2F6-154B-8146-4AA9C9D3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Free Sources of Stock Photography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A5C5B-52C5-4F4F-8585-897E5B1182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Unsplash</a:t>
            </a:r>
            <a:endParaRPr lang="en-US" dirty="0"/>
          </a:p>
          <a:p>
            <a:r>
              <a:rPr lang="en-US" dirty="0">
                <a:hlinkClick r:id="rId4"/>
              </a:rPr>
              <a:t>https://unsplash.com</a:t>
            </a:r>
            <a:endParaRPr lang="en-US" dirty="0"/>
          </a:p>
          <a:p>
            <a:r>
              <a:rPr lang="en-US" dirty="0"/>
              <a:t>Youth-oriented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235ABC-0EA7-D549-A286-6C71FC2A23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Pexels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</a:t>
            </a:r>
            <a:endParaRPr lang="en-US" dirty="0"/>
          </a:p>
          <a:p>
            <a:r>
              <a:rPr lang="en-US" dirty="0"/>
              <a:t>Free illustrations and stock photos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7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37C6C-3F45-714C-A1FD-4D08AA98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Schedule of Upcoming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8F0D-4505-9F44-84CD-77752B10B8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mr-IN" dirty="0"/>
              <a:t> – </a:t>
            </a:r>
            <a:r>
              <a:rPr lang="en-US" dirty="0"/>
              <a:t>How to Set Up a Basic Website</a:t>
            </a:r>
          </a:p>
          <a:p>
            <a:r>
              <a:rPr lang="en-US" dirty="0"/>
              <a:t>2</a:t>
            </a:r>
            <a:r>
              <a:rPr lang="mr-IN" dirty="0"/>
              <a:t>– </a:t>
            </a:r>
            <a:r>
              <a:rPr lang="en-US" dirty="0"/>
              <a:t>Setting up a Facebook Page</a:t>
            </a:r>
          </a:p>
          <a:p>
            <a:r>
              <a:rPr lang="en-US" b="1" dirty="0"/>
              <a:t>3 </a:t>
            </a:r>
            <a:r>
              <a:rPr lang="mr-IN" b="1" dirty="0"/>
              <a:t>– </a:t>
            </a:r>
            <a:r>
              <a:rPr lang="en-US" b="1" dirty="0"/>
              <a:t>Using </a:t>
            </a:r>
            <a:r>
              <a:rPr lang="en-US" b="1" dirty="0" err="1"/>
              <a:t>Canva</a:t>
            </a:r>
            <a:r>
              <a:rPr lang="en-US" b="1" dirty="0"/>
              <a:t> to Create Marketing and Social Media Graphics (Today)</a:t>
            </a:r>
          </a:p>
          <a:p>
            <a:r>
              <a:rPr lang="en-US" dirty="0"/>
              <a:t>4 </a:t>
            </a:r>
            <a:r>
              <a:rPr lang="mr-IN" dirty="0"/>
              <a:t>– </a:t>
            </a:r>
            <a:r>
              <a:rPr lang="en-US" dirty="0"/>
              <a:t>Creating Email Newsletters with Mailchimp (5/24)</a:t>
            </a:r>
          </a:p>
          <a:p>
            <a:r>
              <a:rPr lang="en-US" dirty="0"/>
              <a:t>5 </a:t>
            </a:r>
            <a:r>
              <a:rPr lang="mr-IN" dirty="0"/>
              <a:t>– </a:t>
            </a:r>
            <a:r>
              <a:rPr lang="en-US" dirty="0"/>
              <a:t>Best Practices for Writing Great Social Media Posts (6/21)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86E9F-F6E4-7342-B264-FB40025813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 </a:t>
            </a:r>
            <a:r>
              <a:rPr lang="mr-IN" dirty="0"/>
              <a:t>– </a:t>
            </a:r>
            <a:r>
              <a:rPr lang="en-US" dirty="0"/>
              <a:t>Adapting Content to Save Time (7/19)</a:t>
            </a:r>
          </a:p>
          <a:p>
            <a:r>
              <a:rPr lang="en-US" dirty="0"/>
              <a:t>7</a:t>
            </a:r>
            <a:r>
              <a:rPr lang="mr-IN" dirty="0"/>
              <a:t> – </a:t>
            </a:r>
            <a:r>
              <a:rPr lang="en-US" dirty="0"/>
              <a:t>Basics of Boosted Posts for Facebook to Reach New Audiences (8/16)</a:t>
            </a:r>
          </a:p>
          <a:p>
            <a:r>
              <a:rPr lang="en-US" dirty="0"/>
              <a:t>8 </a:t>
            </a:r>
            <a:r>
              <a:rPr lang="mr-IN" dirty="0"/>
              <a:t>–</a:t>
            </a:r>
            <a:r>
              <a:rPr lang="en-US" dirty="0"/>
              <a:t> Outreach: Event Promotion Tactics (9/13)</a:t>
            </a:r>
          </a:p>
          <a:p>
            <a:r>
              <a:rPr lang="en-US" dirty="0"/>
              <a:t>9 </a:t>
            </a:r>
            <a:r>
              <a:rPr lang="mr-IN" dirty="0"/>
              <a:t>– </a:t>
            </a:r>
            <a:r>
              <a:rPr lang="en-US" dirty="0"/>
              <a:t>Using Local Search and Google Search to be Found (10/11)</a:t>
            </a:r>
          </a:p>
        </p:txBody>
      </p:sp>
    </p:spTree>
    <p:extLst>
      <p:ext uri="{BB962C8B-B14F-4D97-AF65-F5344CB8AC3E}">
        <p14:creationId xmlns:p14="http://schemas.microsoft.com/office/powerpoint/2010/main" val="120498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Today’s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8F0D-4505-9F44-84CD-77752B10B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why visuals are important in social media marketing</a:t>
            </a:r>
          </a:p>
          <a:p>
            <a:r>
              <a:rPr lang="en-US" dirty="0"/>
              <a:t>Learn what </a:t>
            </a:r>
            <a:r>
              <a:rPr lang="en-US" dirty="0" err="1"/>
              <a:t>Canva</a:t>
            </a:r>
            <a:r>
              <a:rPr lang="en-US" dirty="0"/>
              <a:t> does and how to apply for a free </a:t>
            </a:r>
            <a:r>
              <a:rPr lang="en-US" dirty="0" err="1"/>
              <a:t>Canva</a:t>
            </a:r>
            <a:r>
              <a:rPr lang="en-US" dirty="0"/>
              <a:t> "pro" account as a nonprofit</a:t>
            </a:r>
          </a:p>
          <a:p>
            <a:r>
              <a:rPr lang="en-US" dirty="0"/>
              <a:t>Learn how to create a few types of basic graphics for social media, email, and printed materials</a:t>
            </a:r>
          </a:p>
          <a:p>
            <a:r>
              <a:rPr lang="en-US" dirty="0"/>
              <a:t>Learn how to easily resize graphics for different purposes</a:t>
            </a:r>
          </a:p>
          <a:p>
            <a:r>
              <a:rPr lang="en-US" dirty="0"/>
              <a:t>Learn how to set your favorite colors, fonts, and to upload a logo</a:t>
            </a:r>
          </a:p>
          <a:p>
            <a:r>
              <a:rPr lang="en-US" dirty="0"/>
              <a:t>Learn how to upload your own photos or search for low cost stock photography both on </a:t>
            </a:r>
            <a:r>
              <a:rPr lang="en-US" dirty="0" err="1"/>
              <a:t>Canva</a:t>
            </a:r>
            <a:r>
              <a:rPr lang="en-US" dirty="0"/>
              <a:t> and on other websites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1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Why Visuals Matter: Example One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F075B2-FE73-E445-8917-78AE32507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68450" y="2369344"/>
            <a:ext cx="9055100" cy="3263900"/>
          </a:xfrm>
        </p:spPr>
      </p:pic>
    </p:spTree>
    <p:extLst>
      <p:ext uri="{BB962C8B-B14F-4D97-AF65-F5344CB8AC3E}">
        <p14:creationId xmlns:p14="http://schemas.microsoft.com/office/powerpoint/2010/main" val="302496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Why Visuals Matter: Example One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07F233-3AB3-6840-9336-E8FE9ED522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88575" y="1825625"/>
            <a:ext cx="4080849" cy="4351338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489F96-99B5-B142-A8E5-E5AAE87D57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59550" y="2547144"/>
            <a:ext cx="4406900" cy="2908300"/>
          </a:xfrm>
        </p:spPr>
      </p:pic>
    </p:spTree>
    <p:extLst>
      <p:ext uri="{BB962C8B-B14F-4D97-AF65-F5344CB8AC3E}">
        <p14:creationId xmlns:p14="http://schemas.microsoft.com/office/powerpoint/2010/main" val="284721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Why Visuals Matter: Example Two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4B44BCF-E47B-5249-A7E5-268C40E23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31950" y="2426494"/>
            <a:ext cx="8928100" cy="3149600"/>
          </a:xfrm>
        </p:spPr>
      </p:pic>
    </p:spTree>
    <p:extLst>
      <p:ext uri="{BB962C8B-B14F-4D97-AF65-F5344CB8AC3E}">
        <p14:creationId xmlns:p14="http://schemas.microsoft.com/office/powerpoint/2010/main" val="56745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Why Visuals Matter: Example Two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F5600E-CCEB-FD4B-96A2-7A2DE1019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782935" y="1825625"/>
            <a:ext cx="3292130" cy="435133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00F7FA-1FC8-4A47-8ECE-D734E4C12B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987572" y="1825625"/>
            <a:ext cx="3550856" cy="4351338"/>
          </a:xfrm>
        </p:spPr>
      </p:pic>
    </p:spTree>
    <p:extLst>
      <p:ext uri="{BB962C8B-B14F-4D97-AF65-F5344CB8AC3E}">
        <p14:creationId xmlns:p14="http://schemas.microsoft.com/office/powerpoint/2010/main" val="338062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oper Hewitt" pitchFamily="2" charset="77"/>
                <a:ea typeface="Cooper Hewitt" pitchFamily="2" charset="77"/>
              </a:rPr>
              <a:t>Canva</a:t>
            </a:r>
            <a:r>
              <a:rPr lang="en-US" b="1" dirty="0">
                <a:latin typeface="Cooper Hewitt" pitchFamily="2" charset="77"/>
                <a:ea typeface="Cooper Hewitt" pitchFamily="2" charset="77"/>
              </a:rPr>
              <a:t> is for Non-Graphic Designers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4FD21B-8D91-094F-8EB5-0FC67B355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Hundreds of templates that you can repurpose and edit</a:t>
            </a:r>
          </a:p>
          <a:p>
            <a:r>
              <a:rPr lang="en-US" dirty="0"/>
              <a:t>“Click to edit” interface</a:t>
            </a:r>
          </a:p>
          <a:p>
            <a:r>
              <a:rPr lang="en-US" dirty="0"/>
              <a:t>Has built in clip art and stock photography that is low cost ($1)</a:t>
            </a:r>
          </a:p>
          <a:p>
            <a:r>
              <a:rPr lang="en-US" dirty="0"/>
              <a:t>Can share designs with other people</a:t>
            </a:r>
          </a:p>
          <a:p>
            <a:r>
              <a:rPr lang="en-US" dirty="0"/>
              <a:t>Free for 501(c)3 organizations: </a:t>
            </a:r>
            <a:r>
              <a:rPr lang="en-US" dirty="0">
                <a:hlinkClick r:id="rId4"/>
              </a:rPr>
              <a:t>https://support.canva.com/account-basics/nonprofit-program/apply-for-nonprofit/</a:t>
            </a:r>
            <a:endParaRPr lang="en-US" dirty="0"/>
          </a:p>
          <a:p>
            <a:r>
              <a:rPr lang="en-US" dirty="0"/>
              <a:t>Pro account enables you to save your logo, favorite fonts, brand colors and to easily resize files to other file formats</a:t>
            </a:r>
          </a:p>
        </p:txBody>
      </p:sp>
    </p:spTree>
    <p:extLst>
      <p:ext uri="{BB962C8B-B14F-4D97-AF65-F5344CB8AC3E}">
        <p14:creationId xmlns:p14="http://schemas.microsoft.com/office/powerpoint/2010/main" val="190134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What Can I Create in </a:t>
            </a:r>
            <a:r>
              <a:rPr lang="en-US" b="1" dirty="0" err="1">
                <a:latin typeface="Cooper Hewitt" pitchFamily="2" charset="77"/>
                <a:ea typeface="Cooper Hewitt" pitchFamily="2" charset="77"/>
              </a:rPr>
              <a:t>Canva</a:t>
            </a:r>
            <a:r>
              <a:rPr lang="en-US" b="1" dirty="0">
                <a:latin typeface="Cooper Hewitt" pitchFamily="2" charset="77"/>
                <a:ea typeface="Cooper Hewitt" pitchFamily="2" charset="77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A5C5B-52C5-4F4F-8585-897E5B1182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Online: Social Media Graphics: Instagram, Facebook, Twitter, YouTube, Email Headers, more</a:t>
            </a:r>
          </a:p>
          <a:p>
            <a:r>
              <a:rPr lang="en-US" dirty="0"/>
              <a:t>Print: Programs, Event Invitations, Presentations, Print Newsletters, Flyers, Postcards, Letterhead, Logos, Business Cards, Brochures</a:t>
            </a:r>
          </a:p>
          <a:p>
            <a:r>
              <a:rPr lang="en-US" dirty="0"/>
              <a:t>Education: Worksheets, Class Schedules, Bookmarks, Yearbooks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235ABC-0EA7-D549-A286-6C71FC2A23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Ads in a variety of sizes</a:t>
            </a:r>
          </a:p>
          <a:p>
            <a:r>
              <a:rPr lang="en-US" dirty="0"/>
              <a:t>Tickets, CD Covers, Photo Books, Calendars, Recipes Cards and more</a:t>
            </a:r>
          </a:p>
        </p:txBody>
      </p:sp>
    </p:spTree>
    <p:extLst>
      <p:ext uri="{BB962C8B-B14F-4D97-AF65-F5344CB8AC3E}">
        <p14:creationId xmlns:p14="http://schemas.microsoft.com/office/powerpoint/2010/main" val="256698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431</Words>
  <Application>Microsoft Macintosh PowerPoint</Application>
  <PresentationFormat>Widescreen</PresentationFormat>
  <Paragraphs>53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Cooper Hewitt</vt:lpstr>
      <vt:lpstr>Office Theme</vt:lpstr>
      <vt:lpstr>Title Screen</vt:lpstr>
      <vt:lpstr>Schedule of Upcoming Sessions</vt:lpstr>
      <vt:lpstr>Today’s Learning Objectives</vt:lpstr>
      <vt:lpstr>Why Visuals Matter: Example One</vt:lpstr>
      <vt:lpstr>Why Visuals Matter: Example One</vt:lpstr>
      <vt:lpstr>Why Visuals Matter: Example Two</vt:lpstr>
      <vt:lpstr>Why Visuals Matter: Example Two</vt:lpstr>
      <vt:lpstr>Canva is for Non-Graphic Designers</vt:lpstr>
      <vt:lpstr>What Can I Create in Canva?</vt:lpstr>
      <vt:lpstr>Example Graphic</vt:lpstr>
      <vt:lpstr>Free Sources of Stock Photography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Screen</dc:title>
  <dc:creator>Sarah Best</dc:creator>
  <cp:lastModifiedBy>Sarah Best</cp:lastModifiedBy>
  <cp:revision>8</cp:revision>
  <cp:lastPrinted>2019-05-02T19:24:38Z</cp:lastPrinted>
  <dcterms:created xsi:type="dcterms:W3CDTF">2019-05-02T19:21:37Z</dcterms:created>
  <dcterms:modified xsi:type="dcterms:W3CDTF">2019-05-03T18:01:33Z</dcterms:modified>
</cp:coreProperties>
</file>